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19588" cy="613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38EBB-F707-4D89-A251-5678420EBEED}" v="3" dt="2025-07-08T13:15:58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6D38EBB-F707-4D89-A251-5678420EBEED}"/>
    <pc:docChg chg="custSel modSld">
      <pc:chgData name="Fatima Pillosu" userId="a6295d4dc9e22643" providerId="LiveId" clId="{46D38EBB-F707-4D89-A251-5678420EBEED}" dt="2025-07-08T13:17:01.526" v="73" actId="1037"/>
      <pc:docMkLst>
        <pc:docMk/>
      </pc:docMkLst>
      <pc:sldChg chg="addSp delSp modSp mod">
        <pc:chgData name="Fatima Pillosu" userId="a6295d4dc9e22643" providerId="LiveId" clId="{46D38EBB-F707-4D89-A251-5678420EBEED}" dt="2025-07-08T13:17:01.526" v="73" actId="1037"/>
        <pc:sldMkLst>
          <pc:docMk/>
          <pc:sldMk cId="879829041" sldId="256"/>
        </pc:sldMkLst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" creationId="{4573B11C-F22C-79D2-F775-6E41798A271F}"/>
          </ac:spMkLst>
        </pc:spChg>
        <pc:spChg chg="del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4" creationId="{D2205878-33A1-D898-90C5-8E4C06D9ECEA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4" creationId="{DB5E0BF5-737C-DDA5-03A8-103291468062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5" creationId="{0A15D0E8-7A24-E507-06FB-8DC5E5474243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6" creationId="{57C58B5C-9C33-B6DD-6965-DF5B6531B13D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6" creationId="{9AF57C51-84C9-F5A0-05D6-EE7EFBE9A062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7" creationId="{ACB64B40-49B7-A67F-5A52-FA7B6501C087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7" creationId="{C012A72E-9843-8AFF-642F-A8CE746EA614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8" creationId="{6D818E40-31FC-4870-295E-AC3256269EEA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" creationId="{2070B281-C2C2-C114-0244-DB01B1F8AE23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9" creationId="{2BD6AB86-2FF9-E8E2-7A48-8B27CAACD5B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" creationId="{25B29EB9-0EE7-5B50-3F4A-4191F5443385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1" creationId="{2167BFB8-21E5-3DF7-A79F-873801BCB8B1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2" creationId="{060DAD7E-3EA3-3A8C-F532-57163060FBB7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3" creationId="{33BB0910-2EA3-F1DB-B71E-64716AA29406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3" creationId="{70AAE85D-6C65-28C3-4A3C-7F082B88502C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5" creationId="{0678A5D8-800C-6C56-27F2-D059AEA345EA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5" creationId="{4BFF4A6D-72BD-FC9F-A678-1C0033444721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6" creationId="{A7EC051F-3072-1618-A6F8-4D858BA6F912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7" creationId="{FAF238BE-570C-A544-19C0-51B6E4C228C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8" creationId="{1B4E9DCE-BEC6-9EDD-19FD-B4601027D189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9" creationId="{17836DB4-9333-E428-7C6F-E06CB3EDDA6C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9" creationId="{EBE4BF79-86B7-0A13-DBFD-D19514E17DCF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1" creationId="{AAB93352-384B-8E14-FB35-59A47BD2B2CE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21" creationId="{CE815748-E575-2D65-926B-85BB3AE1A60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2" creationId="{222F94C4-4C9B-9A06-9C20-46C47D6CD284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4" creationId="{AE5A7A49-E56D-AA2E-9D96-DE7A1E524DE4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5" creationId="{E23CD3F3-EF39-227A-DD3E-F76CA16C7F48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7" creationId="{FE96F098-53F3-935A-06FC-EB092492C770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28" creationId="{167F55F3-1E92-EB89-1373-E09683289873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28" creationId="{C7AC6525-F8C1-0508-84A5-E0AAC537B7A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0" creationId="{FB08CE5C-A900-4A9E-6900-286DC692AFE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1" creationId="{3B1D7B8F-0DDB-207B-2905-A45E72139B4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3" creationId="{2F82D627-8E89-BBEC-28E8-F316A50D766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4" creationId="{30F56FB6-2F72-8170-BC89-4578A599B05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6" creationId="{8CF5B784-81CA-FAA3-7B63-DDBD3F02D86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7" creationId="{B99A9D95-41B3-2A02-7615-19AB25E861C5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39" creationId="{70DB40DF-815C-5575-8C64-AD2166C4D08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40" creationId="{8EF0AB33-F830-0B01-1859-0F89B8DB4603}"/>
          </ac:spMkLst>
        </pc:spChg>
        <pc:spChg chg="add del">
          <ac:chgData name="Fatima Pillosu" userId="a6295d4dc9e22643" providerId="LiveId" clId="{46D38EBB-F707-4D89-A251-5678420EBEED}" dt="2025-07-04T23:30:22.831" v="7" actId="478"/>
          <ac:spMkLst>
            <pc:docMk/>
            <pc:sldMk cId="879829041" sldId="256"/>
            <ac:spMk id="41" creationId="{717B22DD-3D6C-DD40-BE82-FC4D31046A1E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2" creationId="{D2205878-33A1-D898-90C5-8E4C06D9ECEA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3" creationId="{0A15D0E8-7A24-E507-06FB-8DC5E5474243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4" creationId="{57C58B5C-9C33-B6DD-6965-DF5B6531B13D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5" creationId="{C012A72E-9843-8AFF-642F-A8CE746EA614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6" creationId="{6D818E40-31FC-4870-295E-AC3256269EEA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7" creationId="{2BD6AB86-2FF9-E8E2-7A48-8B27CAACD5BB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9" creationId="{2167BFB8-21E5-3DF7-A79F-873801BCB8B1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1" creationId="{70AAE85D-6C65-28C3-4A3C-7F082B88502C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3" creationId="{4BFF4A6D-72BD-FC9F-A678-1C0033444721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5" creationId="{FAF238BE-570C-A544-19C0-51B6E4C228CE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7" creationId="{EBE4BF79-86B7-0A13-DBFD-D19514E17DCF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59" creationId="{CE815748-E575-2D65-926B-85BB3AE1A60B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66" creationId="{167F55F3-1E92-EB89-1373-E09683289873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79" creationId="{F3994A5F-3E2E-5091-3870-23F9F447369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0" creationId="{F73F26C7-CBFA-A4D2-2E1E-8585A88992D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2" creationId="{FEFBB873-3E53-B795-3570-796380CD8016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3" creationId="{835B1416-89AA-3A94-19B5-7C790C671E25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5" creationId="{B8CE5268-4F97-5C2C-9237-77226CAF8AA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6" creationId="{B3C61C75-00EF-60A5-D70D-C9F30E9BD2C6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8" creationId="{8B685516-852C-A5E9-31D3-B92EB26607BC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89" creationId="{90D57B40-8C34-B822-CDDF-CDCBB9771DF8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1" creationId="{C5A36E9E-AEAA-3841-C0C7-70F2E887EA4D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2" creationId="{7DFC0889-2A3D-BBFA-1338-78A56752C391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4" creationId="{1A251E21-E9D3-1D18-374B-88E1168BA149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5" creationId="{052B2411-CB94-B8D6-3F20-EF4A072049D3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7" creationId="{057F8206-8696-C839-0F7E-845F1958CF9D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98" creationId="{C636EFCD-E911-BC07-3381-C1F7B58B2BA2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0" creationId="{58648B13-485F-9ACA-2313-293B47A11155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1" creationId="{249788D7-86FE-345B-B95B-93F83AD81ACF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3" creationId="{AF4F23C6-3EE7-943A-D8E5-23DD354C93D4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4" creationId="{1814F273-E15B-1ADE-2390-6CD91F490A45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6" creationId="{94463A55-3E1A-42DD-B03F-7DC3A82F92FB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7" creationId="{CFF91BD3-7EC6-765C-D9EB-1E16C831AC7E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09" creationId="{82429EB5-A512-7B7D-9D0F-0F81BFCBB7A5}"/>
          </ac:spMkLst>
        </pc:spChg>
        <pc:spChg chg="mod">
          <ac:chgData name="Fatima Pillosu" userId="a6295d4dc9e22643" providerId="LiveId" clId="{46D38EBB-F707-4D89-A251-5678420EBEED}" dt="2025-07-08T13:15:58.849" v="13"/>
          <ac:spMkLst>
            <pc:docMk/>
            <pc:sldMk cId="879829041" sldId="256"/>
            <ac:spMk id="110" creationId="{D4F81897-8861-A1BA-F400-9ADFF1E600B3}"/>
          </ac:spMkLst>
        </pc:s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2" creationId="{F56CD758-2B96-A3D4-BC17-DB95D5E3DA03}"/>
          </ac:grpSpMkLst>
        </pc:gr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5" creationId="{D2A82E38-66EB-28F5-A68D-C8658D868604}"/>
          </ac:grpSpMkLst>
        </pc:gr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8" creationId="{E262A0BB-07F6-7CCB-E07B-BF9A57D9E675}"/>
          </ac:grpSpMkLst>
        </pc:gr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11" creationId="{307FD7C3-1D00-DEEC-2FDD-2D2B919D447B}"/>
          </ac:grpSpMkLst>
        </pc:gr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14" creationId="{DD8BB973-57F1-8090-A440-D93BC72AD133}"/>
          </ac:grpSpMkLst>
        </pc:grpChg>
        <pc:grpChg chg="add mod">
          <ac:chgData name="Fatima Pillosu" userId="a6295d4dc9e22643" providerId="LiveId" clId="{46D38EBB-F707-4D89-A251-5678420EBEED}" dt="2025-07-08T13:16:46.551" v="71" actId="1038"/>
          <ac:grpSpMkLst>
            <pc:docMk/>
            <pc:sldMk cId="879829041" sldId="256"/>
            <ac:grpSpMk id="17" creationId="{79CF84BF-1B6D-E219-36BE-CB935BECE6F9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20" creationId="{3D45B110-051B-D1A9-DF63-9B6DE51725CA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23" creationId="{8829FFC0-570C-B02D-ADC8-7F0BF9CD4C3E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26" creationId="{50AB6134-21D3-F99E-7D9F-5E7C1E7E2F6D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29" creationId="{9C1BE683-DFF5-6EC7-40F0-60491A6CFD4C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32" creationId="{69347D32-29A1-A41B-2CD2-C74FD0962E38}"/>
          </ac:grpSpMkLst>
        </pc:grpChg>
        <pc:grpChg chg="add mod">
          <ac:chgData name="Fatima Pillosu" userId="a6295d4dc9e22643" providerId="LiveId" clId="{46D38EBB-F707-4D89-A251-5678420EBEED}" dt="2025-07-08T13:16:41.541" v="70" actId="1037"/>
          <ac:grpSpMkLst>
            <pc:docMk/>
            <pc:sldMk cId="879829041" sldId="256"/>
            <ac:grpSpMk id="35" creationId="{0A08B5CF-1446-A9B2-BC27-DACEA6636DEB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38" creationId="{C95596EF-2186-7BBD-27B7-F5C1B7B94BF4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41" creationId="{C3BCDD24-5BF9-42DB-2C67-7B0F6BBCA988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81" creationId="{377BB191-B237-799C-2A01-1FD39395B37C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84" creationId="{84F608BA-F929-37F6-7C6C-E8FD46C8E67E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87" creationId="{3E7807DC-7ECB-93BC-D91F-CE4380D8183D}"/>
          </ac:grpSpMkLst>
        </pc:grpChg>
        <pc:grpChg chg="add mod">
          <ac:chgData name="Fatima Pillosu" userId="a6295d4dc9e22643" providerId="LiveId" clId="{46D38EBB-F707-4D89-A251-5678420EBEED}" dt="2025-07-08T13:16:53.751" v="72" actId="1038"/>
          <ac:grpSpMkLst>
            <pc:docMk/>
            <pc:sldMk cId="879829041" sldId="256"/>
            <ac:grpSpMk id="90" creationId="{FB244E3D-26F9-19BA-21A6-6EE784BF92DC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93" creationId="{9B3D6628-37AA-A6AA-C438-555B2C01D4A7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96" creationId="{6AAD861F-5A52-361C-9AD6-C265F38F8BD3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99" creationId="{77A919F9-B938-70D2-020B-8A123D0C6268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102" creationId="{00A36499-E38D-603C-C2DF-B0FC5BE10332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105" creationId="{801B8685-2CB6-A2AF-885A-E60A68205A62}"/>
          </ac:grpSpMkLst>
        </pc:grpChg>
        <pc:grpChg chg="add mod">
          <ac:chgData name="Fatima Pillosu" userId="a6295d4dc9e22643" providerId="LiveId" clId="{46D38EBB-F707-4D89-A251-5678420EBEED}" dt="2025-07-08T13:17:01.526" v="73" actId="1037"/>
          <ac:grpSpMkLst>
            <pc:docMk/>
            <pc:sldMk cId="879829041" sldId="256"/>
            <ac:grpSpMk id="108" creationId="{BE56DF96-CB9E-F337-11FC-C1B017507D5F}"/>
          </ac:grpSpMkLst>
        </pc:grp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0" creationId="{EBEC336B-D2D6-E450-91AC-F3212801D4A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2" creationId="{11A7B1C3-9423-4D83-ECEE-DCCD486C0789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4" creationId="{DD5D754F-9676-C73C-7FE0-6C8E0D22A68D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6" creationId="{3A6CFB4E-F4CF-F1F5-C599-08E4A233D58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8" creationId="{9F5B4EC5-83D4-1287-B98A-7D197A02A66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0" creationId="{1115326D-A584-21E3-45F4-2121B86F5E40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2" creationId="{7EFE81CF-A9CC-B064-DEBF-6C6C272E2A78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3" creationId="{82DD775E-A85E-F45D-AF03-E358CAB2DB82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4" creationId="{CB4F673A-341E-9B25-2207-3238CC8BBFB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5" creationId="{5D7F1DFE-E503-C32A-6358-45A9E2426D2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6" creationId="{E9054357-63B7-C6B3-FB6B-DCAAA8B1AB69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7" creationId="{E742E7A5-1544-B40A-A41C-0BB48C5D572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9" creationId="{A054F6D6-4ADE-D2B3-C813-F80291E553A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0" creationId="{8FBFAE5E-4795-58D7-A024-A58BE12C3568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1" creationId="{A54D4A39-4D27-789F-AF9B-2C85664AECC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2" creationId="{1B3109B2-AF00-9129-34F7-895306C1056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3" creationId="{F0DDB11B-87DD-789B-77AA-AE86FC26E814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4" creationId="{5BD6A054-9F62-E454-85AC-7EF4BAB487F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5" creationId="{2697ED3D-9A93-9526-E32A-F04F8D519B64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6" creationId="{EFA6C642-6EB8-BA3D-ABF8-FB3A465B2B43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7" creationId="{FD6C7B68-BEC8-031B-FC50-6383E14FA1B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8" creationId="{909736BE-AF9F-6CC4-0269-0E190B162C3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9" creationId="{68DBE63A-B43D-F816-23C5-26BD834EA675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40" creationId="{6734CFED-0C7A-A3AE-D71F-F4D7B816F8A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48" creationId="{EBEC336B-D2D6-E450-91AC-F3212801D4A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0" creationId="{11A7B1C3-9423-4D83-ECEE-DCCD486C0789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2" creationId="{DD5D754F-9676-C73C-7FE0-6C8E0D22A68D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4" creationId="{3A6CFB4E-F4CF-F1F5-C599-08E4A233D58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6" creationId="{9F5B4EC5-83D4-1287-B98A-7D197A02A66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8" creationId="{1115326D-A584-21E3-45F4-2121B86F5E40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0" creationId="{7EFE81CF-A9CC-B064-DEBF-6C6C272E2A7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1" creationId="{82DD775E-A85E-F45D-AF03-E358CAB2DB82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2" creationId="{CB4F673A-341E-9B25-2207-3238CC8BBFB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3" creationId="{5D7F1DFE-E503-C32A-6358-45A9E2426D2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4" creationId="{E9054357-63B7-C6B3-FB6B-DCAAA8B1AB69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5" creationId="{E742E7A5-1544-B40A-A41C-0BB48C5D572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7" creationId="{A054F6D6-4ADE-D2B3-C813-F80291E553A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8" creationId="{8FBFAE5E-4795-58D7-A024-A58BE12C356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9" creationId="{A54D4A39-4D27-789F-AF9B-2C85664AECC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0" creationId="{1B3109B2-AF00-9129-34F7-895306C1056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1" creationId="{F0DDB11B-87DD-789B-77AA-AE86FC26E814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2" creationId="{5BD6A054-9F62-E454-85AC-7EF4BAB487F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3" creationId="{2697ED3D-9A93-9526-E32A-F04F8D519B64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4" creationId="{EFA6C642-6EB8-BA3D-ABF8-FB3A465B2B43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5" creationId="{FD6C7B68-BEC8-031B-FC50-6383E14FA1B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6" creationId="{909736BE-AF9F-6CC4-0269-0E190B162C3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7" creationId="{68DBE63A-B43D-F816-23C5-26BD834EA675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8" creationId="{6734CFED-0C7A-A3AE-D71F-F4D7B816F8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004411"/>
            <a:ext cx="3671650" cy="213668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223490"/>
            <a:ext cx="3239691" cy="1481754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9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20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26753"/>
            <a:ext cx="931411" cy="5201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26753"/>
            <a:ext cx="2740239" cy="5201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5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6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530059"/>
            <a:ext cx="3725645" cy="2552935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107146"/>
            <a:ext cx="3725645" cy="1342528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17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633765"/>
            <a:ext cx="1835825" cy="3894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633765"/>
            <a:ext cx="1835825" cy="3894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3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26754"/>
            <a:ext cx="3725645" cy="11862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504485"/>
            <a:ext cx="1827388" cy="73732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241810"/>
            <a:ext cx="1827388" cy="3297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504485"/>
            <a:ext cx="1836388" cy="73732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241810"/>
            <a:ext cx="1836388" cy="3297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83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2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9152"/>
            <a:ext cx="1393180" cy="143203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883655"/>
            <a:ext cx="2186791" cy="436144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41183"/>
            <a:ext cx="1393180" cy="341101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566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9152"/>
            <a:ext cx="1393180" cy="143203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883655"/>
            <a:ext cx="2186791" cy="436144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41183"/>
            <a:ext cx="1393180" cy="341101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26754"/>
            <a:ext cx="3725645" cy="118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633765"/>
            <a:ext cx="3725645" cy="3894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5688346"/>
            <a:ext cx="971907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B1B122-34F6-453C-BA15-03A3864130F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5688346"/>
            <a:ext cx="1457861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5688346"/>
            <a:ext cx="971907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51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205878-33A1-D898-90C5-8E4C06D9ECEA}"/>
              </a:ext>
            </a:extLst>
          </p:cNvPr>
          <p:cNvSpPr/>
          <p:nvPr/>
        </p:nvSpPr>
        <p:spPr>
          <a:xfrm>
            <a:off x="-78147" y="-46214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results – Reliability diagram (breakdown score)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Evaluated over the </a:t>
            </a:r>
            <a:r>
              <a:rPr lang="en-GB" sz="10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GB" sz="1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15D0E8-7A24-E507-06FB-8DC5E5474243}"/>
              </a:ext>
            </a:extLst>
          </p:cNvPr>
          <p:cNvSpPr/>
          <p:nvPr/>
        </p:nvSpPr>
        <p:spPr>
          <a:xfrm>
            <a:off x="524607" y="361543"/>
            <a:ext cx="1686157" cy="17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C58B5C-9C33-B6DD-6965-DF5B6531B13D}"/>
              </a:ext>
            </a:extLst>
          </p:cNvPr>
          <p:cNvSpPr/>
          <p:nvPr/>
        </p:nvSpPr>
        <p:spPr>
          <a:xfrm>
            <a:off x="3440612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12A72E-9843-8AFF-642F-A8CE746EA614}"/>
              </a:ext>
            </a:extLst>
          </p:cNvPr>
          <p:cNvSpPr/>
          <p:nvPr/>
        </p:nvSpPr>
        <p:spPr>
          <a:xfrm>
            <a:off x="2571261" y="365737"/>
            <a:ext cx="1686157" cy="17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818E40-31FC-4870-295E-AC3256269EEA}"/>
              </a:ext>
            </a:extLst>
          </p:cNvPr>
          <p:cNvSpPr/>
          <p:nvPr/>
        </p:nvSpPr>
        <p:spPr>
          <a:xfrm>
            <a:off x="1550" y="791641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D6AB86-2FF9-E8E2-7A48-8B27CAACD5BB}"/>
              </a:ext>
            </a:extLst>
          </p:cNvPr>
          <p:cNvSpPr/>
          <p:nvPr/>
        </p:nvSpPr>
        <p:spPr>
          <a:xfrm>
            <a:off x="1394265" y="511870"/>
            <a:ext cx="87895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8" name="Picture 47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EBEC336B-D2D6-E450-91AC-F3212801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743423"/>
            <a:ext cx="1053000" cy="97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167BFB8-21E5-3DF7-A79F-873801BCB8B1}"/>
              </a:ext>
            </a:extLst>
          </p:cNvPr>
          <p:cNvSpPr/>
          <p:nvPr/>
        </p:nvSpPr>
        <p:spPr>
          <a:xfrm>
            <a:off x="1550" y="1673073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Picture 49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11A7B1C3-9423-4D83-ECEE-DCCD486C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1632522"/>
            <a:ext cx="1053000" cy="972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0AAE85D-6C65-28C3-4A3C-7F082B88502C}"/>
              </a:ext>
            </a:extLst>
          </p:cNvPr>
          <p:cNvSpPr/>
          <p:nvPr/>
        </p:nvSpPr>
        <p:spPr>
          <a:xfrm>
            <a:off x="-4938" y="2537219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" name="Picture 51" descr="A graph of a graph&#10;&#10;AI-generated content may be incorrect.">
            <a:extLst>
              <a:ext uri="{FF2B5EF4-FFF2-40B4-BE49-F238E27FC236}">
                <a16:creationId xmlns:a16="http://schemas.microsoft.com/office/drawing/2014/main" id="{DD5D754F-9676-C73C-7FE0-6C8E0D22A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2513522"/>
            <a:ext cx="1053000" cy="97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BFF4A6D-72BD-FC9F-A678-1C0033444721}"/>
              </a:ext>
            </a:extLst>
          </p:cNvPr>
          <p:cNvSpPr/>
          <p:nvPr/>
        </p:nvSpPr>
        <p:spPr>
          <a:xfrm>
            <a:off x="14027" y="3430373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" name="Picture 53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3A6CFB4E-F4CF-F1F5-C599-08E4A233D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3394373"/>
            <a:ext cx="1053000" cy="972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AF238BE-570C-A544-19C0-51B6E4C228CE}"/>
              </a:ext>
            </a:extLst>
          </p:cNvPr>
          <p:cNvSpPr/>
          <p:nvPr/>
        </p:nvSpPr>
        <p:spPr>
          <a:xfrm>
            <a:off x="14027" y="4320078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 descr="A graph of a graph&#10;&#10;AI-generated content may be incorrect.">
            <a:extLst>
              <a:ext uri="{FF2B5EF4-FFF2-40B4-BE49-F238E27FC236}">
                <a16:creationId xmlns:a16="http://schemas.microsoft.com/office/drawing/2014/main" id="{9F5B4EC5-83D4-1287-B98A-7D197A02A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4282074"/>
            <a:ext cx="1053000" cy="97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BE4BF79-86B7-0A13-DBFD-D19514E17DCF}"/>
              </a:ext>
            </a:extLst>
          </p:cNvPr>
          <p:cNvSpPr/>
          <p:nvPr/>
        </p:nvSpPr>
        <p:spPr>
          <a:xfrm>
            <a:off x="-4938" y="5202927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Picture 57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115326D-A584-21E3-45F4-2121B86F5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5166927"/>
            <a:ext cx="1053000" cy="97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815748-E575-2D65-926B-85BB3AE1A60B}"/>
              </a:ext>
            </a:extLst>
          </p:cNvPr>
          <p:cNvSpPr/>
          <p:nvPr/>
        </p:nvSpPr>
        <p:spPr>
          <a:xfrm>
            <a:off x="2500799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0" name="Picture 59" descr="A graph of a graph&#10;&#10;AI-generated content may be incorrect.">
            <a:extLst>
              <a:ext uri="{FF2B5EF4-FFF2-40B4-BE49-F238E27FC236}">
                <a16:creationId xmlns:a16="http://schemas.microsoft.com/office/drawing/2014/main" id="{7EFE81CF-A9CC-B064-DEBF-6C6C272E2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743423"/>
            <a:ext cx="1053000" cy="972000"/>
          </a:xfrm>
          <a:prstGeom prst="rect">
            <a:avLst/>
          </a:prstGeom>
        </p:spPr>
      </p:pic>
      <p:pic>
        <p:nvPicPr>
          <p:cNvPr id="61" name="Picture 60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82DD775E-A85E-F45D-AF03-E358CAB2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1632522"/>
            <a:ext cx="1053000" cy="972000"/>
          </a:xfrm>
          <a:prstGeom prst="rect">
            <a:avLst/>
          </a:prstGeom>
        </p:spPr>
      </p:pic>
      <p:pic>
        <p:nvPicPr>
          <p:cNvPr id="62" name="Picture 61" descr="A graph of a graph&#10;&#10;AI-generated content may be incorrect.">
            <a:extLst>
              <a:ext uri="{FF2B5EF4-FFF2-40B4-BE49-F238E27FC236}">
                <a16:creationId xmlns:a16="http://schemas.microsoft.com/office/drawing/2014/main" id="{CB4F673A-341E-9B25-2207-3238CC8BB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2513522"/>
            <a:ext cx="1053000" cy="972000"/>
          </a:xfrm>
          <a:prstGeom prst="rect">
            <a:avLst/>
          </a:prstGeom>
        </p:spPr>
      </p:pic>
      <p:pic>
        <p:nvPicPr>
          <p:cNvPr id="63" name="Picture 62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5D7F1DFE-E503-C32A-6358-45A9E2426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3394373"/>
            <a:ext cx="1053000" cy="972000"/>
          </a:xfrm>
          <a:prstGeom prst="rect">
            <a:avLst/>
          </a:prstGeom>
        </p:spPr>
      </p:pic>
      <p:pic>
        <p:nvPicPr>
          <p:cNvPr id="64" name="Picture 63" descr="A graph of a graph&#10;&#10;AI-generated content may be incorrect.">
            <a:extLst>
              <a:ext uri="{FF2B5EF4-FFF2-40B4-BE49-F238E27FC236}">
                <a16:creationId xmlns:a16="http://schemas.microsoft.com/office/drawing/2014/main" id="{E9054357-63B7-C6B3-FB6B-DCAAA8B1AB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4282074"/>
            <a:ext cx="1053000" cy="972000"/>
          </a:xfrm>
          <a:prstGeom prst="rect">
            <a:avLst/>
          </a:prstGeom>
        </p:spPr>
      </p:pic>
      <p:pic>
        <p:nvPicPr>
          <p:cNvPr id="65" name="Picture 64" descr="A graph of a graph&#10;&#10;AI-generated content may be incorrect.">
            <a:extLst>
              <a:ext uri="{FF2B5EF4-FFF2-40B4-BE49-F238E27FC236}">
                <a16:creationId xmlns:a16="http://schemas.microsoft.com/office/drawing/2014/main" id="{E742E7A5-1544-B40A-A41C-0BB48C5D57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5166927"/>
            <a:ext cx="1053000" cy="97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67F55F3-1E92-EB89-1373-E09683289873}"/>
              </a:ext>
            </a:extLst>
          </p:cNvPr>
          <p:cNvSpPr/>
          <p:nvPr/>
        </p:nvSpPr>
        <p:spPr>
          <a:xfrm>
            <a:off x="463803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7" name="Picture 66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A054F6D6-4ADE-D2B3-C813-F80291E553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743423"/>
            <a:ext cx="1053000" cy="972000"/>
          </a:xfrm>
          <a:prstGeom prst="rect">
            <a:avLst/>
          </a:prstGeom>
        </p:spPr>
      </p:pic>
      <p:pic>
        <p:nvPicPr>
          <p:cNvPr id="68" name="Picture 6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FBFAE5E-4795-58D7-A024-A58BE12C3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1632522"/>
            <a:ext cx="1053000" cy="972000"/>
          </a:xfrm>
          <a:prstGeom prst="rect">
            <a:avLst/>
          </a:prstGeom>
        </p:spPr>
      </p:pic>
      <p:pic>
        <p:nvPicPr>
          <p:cNvPr id="69" name="Picture 68" descr="A graph of a graph&#10;&#10;AI-generated content may be incorrect.">
            <a:extLst>
              <a:ext uri="{FF2B5EF4-FFF2-40B4-BE49-F238E27FC236}">
                <a16:creationId xmlns:a16="http://schemas.microsoft.com/office/drawing/2014/main" id="{A54D4A39-4D27-789F-AF9B-2C85664AE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2513522"/>
            <a:ext cx="1053000" cy="972000"/>
          </a:xfrm>
          <a:prstGeom prst="rect">
            <a:avLst/>
          </a:prstGeom>
        </p:spPr>
      </p:pic>
      <p:pic>
        <p:nvPicPr>
          <p:cNvPr id="70" name="Picture 69" descr="A graph of a graph&#10;&#10;AI-generated content may be incorrect.">
            <a:extLst>
              <a:ext uri="{FF2B5EF4-FFF2-40B4-BE49-F238E27FC236}">
                <a16:creationId xmlns:a16="http://schemas.microsoft.com/office/drawing/2014/main" id="{1B3109B2-AF00-9129-34F7-895306C105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3394373"/>
            <a:ext cx="1053000" cy="972000"/>
          </a:xfrm>
          <a:prstGeom prst="rect">
            <a:avLst/>
          </a:prstGeom>
        </p:spPr>
      </p:pic>
      <p:pic>
        <p:nvPicPr>
          <p:cNvPr id="71" name="Picture 70" descr="A graph of a graph&#10;&#10;AI-generated content may be incorrect.">
            <a:extLst>
              <a:ext uri="{FF2B5EF4-FFF2-40B4-BE49-F238E27FC236}">
                <a16:creationId xmlns:a16="http://schemas.microsoft.com/office/drawing/2014/main" id="{F0DDB11B-87DD-789B-77AA-AE86FC26E8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4282074"/>
            <a:ext cx="1053000" cy="972000"/>
          </a:xfrm>
          <a:prstGeom prst="rect">
            <a:avLst/>
          </a:prstGeom>
        </p:spPr>
      </p:pic>
      <p:pic>
        <p:nvPicPr>
          <p:cNvPr id="72" name="Picture 71" descr="A graph of a graph&#10;&#10;AI-generated content may be incorrect.">
            <a:extLst>
              <a:ext uri="{FF2B5EF4-FFF2-40B4-BE49-F238E27FC236}">
                <a16:creationId xmlns:a16="http://schemas.microsoft.com/office/drawing/2014/main" id="{5BD6A054-9F62-E454-85AC-7EF4BAB487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5166927"/>
            <a:ext cx="1053000" cy="972000"/>
          </a:xfrm>
          <a:prstGeom prst="rect">
            <a:avLst/>
          </a:prstGeom>
        </p:spPr>
      </p:pic>
      <p:pic>
        <p:nvPicPr>
          <p:cNvPr id="73" name="Picture 7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697ED3D-9A93-9526-E32A-F04F8D519B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743423"/>
            <a:ext cx="1053000" cy="972000"/>
          </a:xfrm>
          <a:prstGeom prst="rect">
            <a:avLst/>
          </a:prstGeom>
        </p:spPr>
      </p:pic>
      <p:pic>
        <p:nvPicPr>
          <p:cNvPr id="74" name="Picture 7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FA6C642-6EB8-BA3D-ABF8-FB3A465B2B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1632522"/>
            <a:ext cx="1053000" cy="972000"/>
          </a:xfrm>
          <a:prstGeom prst="rect">
            <a:avLst/>
          </a:prstGeom>
        </p:spPr>
      </p:pic>
      <p:pic>
        <p:nvPicPr>
          <p:cNvPr id="75" name="Picture 74" descr="A graph of a graph&#10;&#10;AI-generated content may be incorrect.">
            <a:extLst>
              <a:ext uri="{FF2B5EF4-FFF2-40B4-BE49-F238E27FC236}">
                <a16:creationId xmlns:a16="http://schemas.microsoft.com/office/drawing/2014/main" id="{FD6C7B68-BEC8-031B-FC50-6383E14FA1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2513522"/>
            <a:ext cx="1053000" cy="972000"/>
          </a:xfrm>
          <a:prstGeom prst="rect">
            <a:avLst/>
          </a:prstGeom>
        </p:spPr>
      </p:pic>
      <p:pic>
        <p:nvPicPr>
          <p:cNvPr id="76" name="Picture 75" descr="A graph of a graph&#10;&#10;AI-generated content may be incorrect.">
            <a:extLst>
              <a:ext uri="{FF2B5EF4-FFF2-40B4-BE49-F238E27FC236}">
                <a16:creationId xmlns:a16="http://schemas.microsoft.com/office/drawing/2014/main" id="{909736BE-AF9F-6CC4-0269-0E190B162C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3394373"/>
            <a:ext cx="1053000" cy="972000"/>
          </a:xfrm>
          <a:prstGeom prst="rect">
            <a:avLst/>
          </a:prstGeom>
        </p:spPr>
      </p:pic>
      <p:pic>
        <p:nvPicPr>
          <p:cNvPr id="77" name="Picture 76" descr="A graph of a graph&#10;&#10;AI-generated content may be incorrect.">
            <a:extLst>
              <a:ext uri="{FF2B5EF4-FFF2-40B4-BE49-F238E27FC236}">
                <a16:creationId xmlns:a16="http://schemas.microsoft.com/office/drawing/2014/main" id="{68DBE63A-B43D-F816-23C5-26BD834EA6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4282074"/>
            <a:ext cx="1053000" cy="972000"/>
          </a:xfrm>
          <a:prstGeom prst="rect">
            <a:avLst/>
          </a:prstGeom>
        </p:spPr>
      </p:pic>
      <p:pic>
        <p:nvPicPr>
          <p:cNvPr id="78" name="Picture 7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734CFED-0C7A-A3AE-D71F-F4D7B816F8A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5166927"/>
            <a:ext cx="1053000" cy="97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6CD758-2B96-A3D4-BC17-DB95D5E3DA03}"/>
              </a:ext>
            </a:extLst>
          </p:cNvPr>
          <p:cNvGrpSpPr/>
          <p:nvPr/>
        </p:nvGrpSpPr>
        <p:grpSpPr>
          <a:xfrm>
            <a:off x="503375" y="768306"/>
            <a:ext cx="216000" cy="216000"/>
            <a:chOff x="1002190" y="1572253"/>
            <a:chExt cx="216000" cy="216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73B11C-F22C-79D2-F775-6E41798A271F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5E0BF5-737C-DDA5-03A8-103291468062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82E38-66EB-28F5-A68D-C8658D868604}"/>
              </a:ext>
            </a:extLst>
          </p:cNvPr>
          <p:cNvGrpSpPr/>
          <p:nvPr/>
        </p:nvGrpSpPr>
        <p:grpSpPr>
          <a:xfrm>
            <a:off x="503375" y="1649975"/>
            <a:ext cx="216000" cy="216000"/>
            <a:chOff x="1002190" y="1572253"/>
            <a:chExt cx="216000" cy="216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F57C51-84C9-F5A0-05D6-EE7EFBE9A062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B64B40-49B7-A67F-5A52-FA7B6501C087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62A0BB-07F6-7CCB-E07B-BF9A57D9E675}"/>
              </a:ext>
            </a:extLst>
          </p:cNvPr>
          <p:cNvGrpSpPr/>
          <p:nvPr/>
        </p:nvGrpSpPr>
        <p:grpSpPr>
          <a:xfrm>
            <a:off x="503375" y="2539393"/>
            <a:ext cx="216000" cy="216000"/>
            <a:chOff x="1002190" y="1572253"/>
            <a:chExt cx="216000" cy="21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0B281-C2C2-C114-0244-DB01B1F8AE23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B29EB9-0EE7-5B50-3F4A-4191F5443385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FD7C3-1D00-DEEC-2FDD-2D2B919D447B}"/>
              </a:ext>
            </a:extLst>
          </p:cNvPr>
          <p:cNvGrpSpPr/>
          <p:nvPr/>
        </p:nvGrpSpPr>
        <p:grpSpPr>
          <a:xfrm>
            <a:off x="503375" y="3405366"/>
            <a:ext cx="216000" cy="216000"/>
            <a:chOff x="1002190" y="1572253"/>
            <a:chExt cx="216000" cy="21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DAD7E-3EA3-3A8C-F532-57163060FBB7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BB0910-2EA3-F1DB-B71E-64716AA29406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BB973-57F1-8090-A440-D93BC72AD133}"/>
              </a:ext>
            </a:extLst>
          </p:cNvPr>
          <p:cNvGrpSpPr/>
          <p:nvPr/>
        </p:nvGrpSpPr>
        <p:grpSpPr>
          <a:xfrm>
            <a:off x="503375" y="4299047"/>
            <a:ext cx="216000" cy="216000"/>
            <a:chOff x="1002190" y="1572253"/>
            <a:chExt cx="216000" cy="21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8A5D8-800C-6C56-27F2-D059AEA345EA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EC051F-3072-1618-A6F8-4D858BA6F912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CF84BF-1B6D-E219-36BE-CB935BECE6F9}"/>
              </a:ext>
            </a:extLst>
          </p:cNvPr>
          <p:cNvGrpSpPr/>
          <p:nvPr/>
        </p:nvGrpSpPr>
        <p:grpSpPr>
          <a:xfrm>
            <a:off x="503375" y="5192015"/>
            <a:ext cx="216000" cy="216000"/>
            <a:chOff x="1002190" y="1572253"/>
            <a:chExt cx="216000" cy="216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4E9DCE-BEC6-9EDD-19FD-B4601027D189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836DB4-9333-E428-7C6F-E06CB3EDDA6C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5B110-051B-D1A9-DF63-9B6DE51725CA}"/>
              </a:ext>
            </a:extLst>
          </p:cNvPr>
          <p:cNvGrpSpPr/>
          <p:nvPr/>
        </p:nvGrpSpPr>
        <p:grpSpPr>
          <a:xfrm>
            <a:off x="1459616" y="768306"/>
            <a:ext cx="216000" cy="216000"/>
            <a:chOff x="1002190" y="1572253"/>
            <a:chExt cx="216000" cy="216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B93352-384B-8E14-FB35-59A47BD2B2C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2F94C4-4C9B-9A06-9C20-46C47D6CD284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29FFC0-570C-B02D-ADC8-7F0BF9CD4C3E}"/>
              </a:ext>
            </a:extLst>
          </p:cNvPr>
          <p:cNvGrpSpPr/>
          <p:nvPr/>
        </p:nvGrpSpPr>
        <p:grpSpPr>
          <a:xfrm>
            <a:off x="1459616" y="1649975"/>
            <a:ext cx="216000" cy="216000"/>
            <a:chOff x="1002190" y="1572253"/>
            <a:chExt cx="216000" cy="216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5A7A49-E56D-AA2E-9D96-DE7A1E524DE4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3CD3F3-EF39-227A-DD3E-F76CA16C7F48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AB6134-21D3-F99E-7D9F-5E7C1E7E2F6D}"/>
              </a:ext>
            </a:extLst>
          </p:cNvPr>
          <p:cNvGrpSpPr/>
          <p:nvPr/>
        </p:nvGrpSpPr>
        <p:grpSpPr>
          <a:xfrm>
            <a:off x="1459616" y="2539393"/>
            <a:ext cx="216000" cy="216000"/>
            <a:chOff x="1002190" y="1572253"/>
            <a:chExt cx="216000" cy="216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96F098-53F3-935A-06FC-EB092492C770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AC6525-F8C1-0508-84A5-E0AAC537B7AB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1BE683-DFF5-6EC7-40F0-60491A6CFD4C}"/>
              </a:ext>
            </a:extLst>
          </p:cNvPr>
          <p:cNvGrpSpPr/>
          <p:nvPr/>
        </p:nvGrpSpPr>
        <p:grpSpPr>
          <a:xfrm>
            <a:off x="1459616" y="3405366"/>
            <a:ext cx="216000" cy="216000"/>
            <a:chOff x="1002190" y="1572253"/>
            <a:chExt cx="216000" cy="216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08CE5C-A900-4A9E-6900-286DC692AFE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1D7B8F-0DDB-207B-2905-A45E72139B4E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347D32-29A1-A41B-2CD2-C74FD0962E38}"/>
              </a:ext>
            </a:extLst>
          </p:cNvPr>
          <p:cNvGrpSpPr/>
          <p:nvPr/>
        </p:nvGrpSpPr>
        <p:grpSpPr>
          <a:xfrm>
            <a:off x="1459616" y="4299047"/>
            <a:ext cx="216000" cy="216000"/>
            <a:chOff x="1002190" y="1572253"/>
            <a:chExt cx="216000" cy="216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82D627-8E89-BBEC-28E8-F316A50D766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0F56FB6-2F72-8170-BC89-4578A599B05B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8B5CF-1446-A9B2-BC27-DACEA6636DEB}"/>
              </a:ext>
            </a:extLst>
          </p:cNvPr>
          <p:cNvGrpSpPr/>
          <p:nvPr/>
        </p:nvGrpSpPr>
        <p:grpSpPr>
          <a:xfrm>
            <a:off x="1459616" y="5192015"/>
            <a:ext cx="216000" cy="216000"/>
            <a:chOff x="1002190" y="1572253"/>
            <a:chExt cx="216000" cy="216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F5B784-81CA-FAA3-7B63-DDBD3F02D86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9A9D95-41B3-2A02-7615-19AB25E861C5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5596EF-2186-7BBD-27B7-F5C1B7B94BF4}"/>
              </a:ext>
            </a:extLst>
          </p:cNvPr>
          <p:cNvGrpSpPr/>
          <p:nvPr/>
        </p:nvGrpSpPr>
        <p:grpSpPr>
          <a:xfrm>
            <a:off x="2535711" y="768306"/>
            <a:ext cx="216000" cy="216000"/>
            <a:chOff x="1002190" y="1572253"/>
            <a:chExt cx="216000" cy="216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DB40DF-815C-5575-8C64-AD2166C4D08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F0AB33-F830-0B01-1859-0F89B8DB4603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BCDD24-5BF9-42DB-2C67-7B0F6BBCA988}"/>
              </a:ext>
            </a:extLst>
          </p:cNvPr>
          <p:cNvGrpSpPr/>
          <p:nvPr/>
        </p:nvGrpSpPr>
        <p:grpSpPr>
          <a:xfrm>
            <a:off x="2535711" y="1649975"/>
            <a:ext cx="216000" cy="216000"/>
            <a:chOff x="1002190" y="1572253"/>
            <a:chExt cx="216000" cy="21600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994A5F-3E2E-5091-3870-23F9F447369E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73F26C7-CBFA-A4D2-2E1E-8585A88992DE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77BB191-B237-799C-2A01-1FD39395B37C}"/>
              </a:ext>
            </a:extLst>
          </p:cNvPr>
          <p:cNvGrpSpPr/>
          <p:nvPr/>
        </p:nvGrpSpPr>
        <p:grpSpPr>
          <a:xfrm>
            <a:off x="2535711" y="2539393"/>
            <a:ext cx="216000" cy="216000"/>
            <a:chOff x="1002190" y="1572253"/>
            <a:chExt cx="216000" cy="21600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EFBB873-3E53-B795-3570-796380CD8016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35B1416-89AA-3A94-19B5-7C790C671E25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4F608BA-F929-37F6-7C6C-E8FD46C8E67E}"/>
              </a:ext>
            </a:extLst>
          </p:cNvPr>
          <p:cNvGrpSpPr/>
          <p:nvPr/>
        </p:nvGrpSpPr>
        <p:grpSpPr>
          <a:xfrm>
            <a:off x="2535711" y="3405366"/>
            <a:ext cx="216000" cy="216000"/>
            <a:chOff x="1002190" y="1572253"/>
            <a:chExt cx="216000" cy="21600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8CE5268-4F97-5C2C-9237-77226CAF8AAB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C61C75-00EF-60A5-D70D-C9F30E9BD2C6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7807DC-7ECB-93BC-D91F-CE4380D8183D}"/>
              </a:ext>
            </a:extLst>
          </p:cNvPr>
          <p:cNvGrpSpPr/>
          <p:nvPr/>
        </p:nvGrpSpPr>
        <p:grpSpPr>
          <a:xfrm>
            <a:off x="2535711" y="4299047"/>
            <a:ext cx="216000" cy="216000"/>
            <a:chOff x="1002190" y="1572253"/>
            <a:chExt cx="216000" cy="21600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685516-852C-A5E9-31D3-B92EB26607BC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D57B40-8C34-B822-CDDF-CDCBB9771DF8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244E3D-26F9-19BA-21A6-6EE784BF92DC}"/>
              </a:ext>
            </a:extLst>
          </p:cNvPr>
          <p:cNvGrpSpPr/>
          <p:nvPr/>
        </p:nvGrpSpPr>
        <p:grpSpPr>
          <a:xfrm>
            <a:off x="2535711" y="5192015"/>
            <a:ext cx="216000" cy="216000"/>
            <a:chOff x="1002190" y="1572253"/>
            <a:chExt cx="216000" cy="21600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A36E9E-AEAA-3841-C0C7-70F2E887EA4D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DFC0889-2A3D-BBFA-1338-78A56752C391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3D6628-37AA-A6AA-C438-555B2C01D4A7}"/>
              </a:ext>
            </a:extLst>
          </p:cNvPr>
          <p:cNvGrpSpPr/>
          <p:nvPr/>
        </p:nvGrpSpPr>
        <p:grpSpPr>
          <a:xfrm>
            <a:off x="3486690" y="768306"/>
            <a:ext cx="216000" cy="216000"/>
            <a:chOff x="1002190" y="1572253"/>
            <a:chExt cx="216000" cy="21600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251E21-E9D3-1D18-374B-88E1168BA149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52B2411-CB94-B8D6-3F20-EF4A072049D3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AAD861F-5A52-361C-9AD6-C265F38F8BD3}"/>
              </a:ext>
            </a:extLst>
          </p:cNvPr>
          <p:cNvGrpSpPr/>
          <p:nvPr/>
        </p:nvGrpSpPr>
        <p:grpSpPr>
          <a:xfrm>
            <a:off x="3486690" y="1649975"/>
            <a:ext cx="216000" cy="216000"/>
            <a:chOff x="1002190" y="1572253"/>
            <a:chExt cx="216000" cy="21600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57F8206-8696-C839-0F7E-845F1958CF9D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636EFCD-E911-BC07-3381-C1F7B58B2BA2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7A919F9-B938-70D2-020B-8A123D0C6268}"/>
              </a:ext>
            </a:extLst>
          </p:cNvPr>
          <p:cNvGrpSpPr/>
          <p:nvPr/>
        </p:nvGrpSpPr>
        <p:grpSpPr>
          <a:xfrm>
            <a:off x="3486690" y="2539393"/>
            <a:ext cx="216000" cy="216000"/>
            <a:chOff x="1002190" y="1572253"/>
            <a:chExt cx="216000" cy="216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48B13-485F-9ACA-2313-293B47A11155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49788D7-86FE-345B-B95B-93F83AD81ACF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A36499-E38D-603C-C2DF-B0FC5BE10332}"/>
              </a:ext>
            </a:extLst>
          </p:cNvPr>
          <p:cNvGrpSpPr/>
          <p:nvPr/>
        </p:nvGrpSpPr>
        <p:grpSpPr>
          <a:xfrm>
            <a:off x="3486690" y="3405366"/>
            <a:ext cx="216000" cy="216000"/>
            <a:chOff x="1002190" y="1572253"/>
            <a:chExt cx="216000" cy="21600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F4F23C6-3EE7-943A-D8E5-23DD354C93D4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814F273-E15B-1ADE-2390-6CD91F490A45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1B8685-2CB6-A2AF-885A-E60A68205A62}"/>
              </a:ext>
            </a:extLst>
          </p:cNvPr>
          <p:cNvGrpSpPr/>
          <p:nvPr/>
        </p:nvGrpSpPr>
        <p:grpSpPr>
          <a:xfrm>
            <a:off x="3486690" y="4299047"/>
            <a:ext cx="216000" cy="216000"/>
            <a:chOff x="1002190" y="1572253"/>
            <a:chExt cx="216000" cy="2160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63A55-3E1A-42DD-B03F-7DC3A82F92FB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F91BD3-7EC6-765C-D9EB-1E16C831AC7E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6DF96-CB9E-F337-11FC-C1B017507D5F}"/>
              </a:ext>
            </a:extLst>
          </p:cNvPr>
          <p:cNvGrpSpPr/>
          <p:nvPr/>
        </p:nvGrpSpPr>
        <p:grpSpPr>
          <a:xfrm>
            <a:off x="3486690" y="5192015"/>
            <a:ext cx="216000" cy="216000"/>
            <a:chOff x="1002190" y="1572253"/>
            <a:chExt cx="216000" cy="21600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2429EB5-A512-7B7D-9D0F-0F81BFCBB7A5}"/>
                </a:ext>
              </a:extLst>
            </p:cNvPr>
            <p:cNvSpPr txBox="1"/>
            <p:nvPr/>
          </p:nvSpPr>
          <p:spPr>
            <a:xfrm>
              <a:off x="1002190" y="1572253"/>
              <a:ext cx="216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GB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4F81897-8861-A1BA-F400-9ADFF1E600B3}"/>
                </a:ext>
              </a:extLst>
            </p:cNvPr>
            <p:cNvSpPr/>
            <p:nvPr/>
          </p:nvSpPr>
          <p:spPr>
            <a:xfrm>
              <a:off x="1040747" y="1619373"/>
              <a:ext cx="144000" cy="144000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7982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2025-07-04T23:28:27Z</dcterms:created>
  <dcterms:modified xsi:type="dcterms:W3CDTF">2025-07-08T13:17:07Z</dcterms:modified>
</cp:coreProperties>
</file>